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0737" y="-4711219"/>
            <a:ext cx="10603974" cy="14681686"/>
            <a:chOff x="9000737" y="-4711219"/>
            <a:chExt cx="10603974" cy="1468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60000">
              <a:off x="9000737" y="-4711219"/>
              <a:ext cx="10603974" cy="14681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9324" y="3962246"/>
            <a:ext cx="7224659" cy="6598534"/>
            <a:chOff x="11399324" y="3962246"/>
            <a:chExt cx="7224659" cy="659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324" y="3962246"/>
              <a:ext cx="7224659" cy="65985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767" y="2767272"/>
            <a:ext cx="10231442" cy="3867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233" y="980252"/>
            <a:ext cx="5449744" cy="6320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478" y="5981945"/>
            <a:ext cx="5550802" cy="30780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46598" y="1000188"/>
            <a:ext cx="3271362" cy="392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433" y="7604172"/>
            <a:ext cx="15906848" cy="57143"/>
            <a:chOff x="1189433" y="7604172"/>
            <a:chExt cx="15906848" cy="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433" y="7606643"/>
              <a:ext cx="15906848" cy="9942"/>
              <a:chOff x="1189433" y="7606643"/>
              <a:chExt cx="15906848" cy="99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433" y="7606643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89237" y="7604172"/>
              <a:ext cx="2857143" cy="57143"/>
              <a:chOff x="9889237" y="7604172"/>
              <a:chExt cx="285714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89237" y="7604172"/>
                <a:ext cx="2857143" cy="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6135" y="319450"/>
            <a:ext cx="10968212" cy="49807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1953" y="8023065"/>
            <a:ext cx="2801808" cy="1428881"/>
            <a:chOff x="7741953" y="8023065"/>
            <a:chExt cx="2801808" cy="1428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4210" y="7850708"/>
              <a:ext cx="2059097" cy="206828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0234" y="8803127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588" y="832842"/>
            <a:ext cx="17008538" cy="8619104"/>
            <a:chOff x="638588" y="832842"/>
            <a:chExt cx="17008538" cy="86191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592175" y="5063605"/>
              <a:ext cx="8619104" cy="157577"/>
              <a:chOff x="-3592175" y="5063605"/>
              <a:chExt cx="8619104" cy="1575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-3592175" y="5063605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58785" y="5063605"/>
              <a:ext cx="8619104" cy="157577"/>
              <a:chOff x="13258785" y="5063605"/>
              <a:chExt cx="8619104" cy="1575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3258785" y="5063605"/>
                <a:ext cx="8619104" cy="15757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588414" y="-1565219"/>
            <a:ext cx="7012242" cy="9032269"/>
            <a:chOff x="-588414" y="-1565219"/>
            <a:chExt cx="7012242" cy="90322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588414" y="-1565219"/>
              <a:ext cx="7012242" cy="9032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0721" y="-1974791"/>
            <a:ext cx="10416105" cy="5473392"/>
            <a:chOff x="11360721" y="-1974791"/>
            <a:chExt cx="10416105" cy="5473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660000">
              <a:off x="11360721" y="-1974791"/>
              <a:ext cx="10416105" cy="5473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521" y="-457572"/>
            <a:ext cx="5351804" cy="7040828"/>
            <a:chOff x="-195521" y="-457572"/>
            <a:chExt cx="5351804" cy="7040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5521" y="-457572"/>
              <a:ext cx="5351804" cy="7040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972" y="685546"/>
            <a:ext cx="10734822" cy="1485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382" y="2010058"/>
            <a:ext cx="3460313" cy="5969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53240" y="905354"/>
            <a:ext cx="569417" cy="790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1905" y="2762867"/>
            <a:ext cx="16761905" cy="9524"/>
            <a:chOff x="761905" y="2762867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762867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3045394"/>
            <a:ext cx="7692548" cy="4108150"/>
            <a:chOff x="761905" y="3045394"/>
            <a:chExt cx="7692548" cy="41081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905" y="3045394"/>
              <a:ext cx="7692548" cy="4108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062842"/>
            <a:ext cx="8052893" cy="4090702"/>
            <a:chOff x="9142857" y="3062842"/>
            <a:chExt cx="8052893" cy="4090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062842"/>
              <a:ext cx="8052893" cy="40907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267" y="8097915"/>
            <a:ext cx="7777139" cy="15211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553" y="7460601"/>
            <a:ext cx="4993243" cy="5050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71049" y="8097915"/>
            <a:ext cx="8177878" cy="1866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65334" y="7460601"/>
            <a:ext cx="3762392" cy="5050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3525" y="5084716"/>
            <a:ext cx="12051191" cy="8001173"/>
            <a:chOff x="-3043525" y="5084716"/>
            <a:chExt cx="12051191" cy="8001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40000">
              <a:off x="-3043525" y="5084716"/>
              <a:ext cx="12051191" cy="8001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1481" y="6713613"/>
            <a:ext cx="14653026" cy="3885714"/>
            <a:chOff x="-511481" y="6713613"/>
            <a:chExt cx="14653026" cy="38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11481" y="6713613"/>
              <a:ext cx="14653026" cy="3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63849" y="1636322"/>
            <a:ext cx="12184124" cy="6707961"/>
            <a:chOff x="-3363849" y="1636322"/>
            <a:chExt cx="12184124" cy="6707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363849" y="1636322"/>
              <a:ext cx="12184124" cy="6707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797" y="638099"/>
            <a:ext cx="6456905" cy="2372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382" y="2824173"/>
            <a:ext cx="1791730" cy="5969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10478" y="905354"/>
            <a:ext cx="862905" cy="7908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67413" y="2198015"/>
            <a:ext cx="3428571" cy="76190"/>
            <a:chOff x="3967413" y="2198015"/>
            <a:chExt cx="3428571" cy="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7413" y="2198015"/>
              <a:ext cx="3428571" cy="761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64960" y="-1584192"/>
            <a:ext cx="19219675" cy="13921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146" y="685546"/>
            <a:ext cx="10166983" cy="14856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382" y="2010058"/>
            <a:ext cx="2974661" cy="5969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428571" y="1938979"/>
            <a:ext cx="16761905" cy="94719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0001" y="3655277"/>
            <a:ext cx="6069330" cy="5050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53240" y="905354"/>
            <a:ext cx="569417" cy="7908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905" y="3483842"/>
            <a:ext cx="16761905" cy="9524"/>
            <a:chOff x="761905" y="3483842"/>
            <a:chExt cx="16761905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5" y="3483842"/>
              <a:ext cx="16761905" cy="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94093" y="5832989"/>
            <a:ext cx="1714758" cy="1683892"/>
            <a:chOff x="9594093" y="5832989"/>
            <a:chExt cx="1714758" cy="16838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4093" y="5832989"/>
              <a:ext cx="1714758" cy="16838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33606" y="4234626"/>
            <a:ext cx="4300544" cy="48806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41892" y="4732949"/>
            <a:ext cx="3883972" cy="3883972"/>
            <a:chOff x="12441892" y="4732949"/>
            <a:chExt cx="3883972" cy="38839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1892" y="4732949"/>
              <a:ext cx="3883972" cy="388397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57692" y="5790714"/>
            <a:ext cx="3900456" cy="20342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433" y="9394803"/>
            <a:ext cx="15906848" cy="57143"/>
            <a:chOff x="1189433" y="9394803"/>
            <a:chExt cx="15906848" cy="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433" y="9397274"/>
              <a:ext cx="15906848" cy="9942"/>
              <a:chOff x="1189433" y="9397274"/>
              <a:chExt cx="15906848" cy="99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433" y="9397274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39139" y="9394803"/>
              <a:ext cx="2857143" cy="57143"/>
              <a:chOff x="14239139" y="9394803"/>
              <a:chExt cx="2857143" cy="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9139" y="9394803"/>
                <a:ext cx="2857143" cy="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4812" y="6500554"/>
            <a:ext cx="13997410" cy="32505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94476" y="5638095"/>
            <a:ext cx="2801765" cy="1428881"/>
            <a:chOff x="14294476" y="5638095"/>
            <a:chExt cx="2801765" cy="1428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6690" y="5465738"/>
              <a:ext cx="2059097" cy="206828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42758" y="6418156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588" y="832842"/>
            <a:ext cx="17008538" cy="8619104"/>
            <a:chOff x="638588" y="832842"/>
            <a:chExt cx="17008538" cy="86191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592175" y="5063605"/>
              <a:ext cx="8619104" cy="157577"/>
              <a:chOff x="-3592175" y="5063605"/>
              <a:chExt cx="8619104" cy="1575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-3592175" y="5063605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58785" y="5063605"/>
              <a:ext cx="8619104" cy="157577"/>
              <a:chOff x="13258785" y="5063605"/>
              <a:chExt cx="8619104" cy="1575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3258785" y="5063605"/>
                <a:ext cx="8619104" cy="15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2840121" cy="1528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82" y="2010059"/>
            <a:ext cx="2474471" cy="5965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54002" y="905354"/>
            <a:ext cx="846649" cy="790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15862" y="3042672"/>
            <a:ext cx="10812695" cy="6593676"/>
            <a:chOff x="9715862" y="3042672"/>
            <a:chExt cx="10812695" cy="6593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9715862" y="3042672"/>
              <a:ext cx="10812695" cy="6593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0458" y="2642924"/>
            <a:ext cx="11661752" cy="7148897"/>
            <a:chOff x="3460458" y="2642924"/>
            <a:chExt cx="11661752" cy="71488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0458" y="2642924"/>
              <a:ext cx="11661752" cy="7148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2840121" cy="1528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82" y="2010059"/>
            <a:ext cx="3839310" cy="5969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478" y="905354"/>
            <a:ext cx="896801" cy="790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16348" y="2829827"/>
            <a:ext cx="11367678" cy="6968623"/>
            <a:chOff x="3116348" y="2829827"/>
            <a:chExt cx="11367678" cy="69686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6348" y="2829827"/>
              <a:ext cx="11367678" cy="6968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2840121" cy="1528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82" y="2010059"/>
            <a:ext cx="4825467" cy="5969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85888" y="2707689"/>
            <a:ext cx="11574352" cy="7095319"/>
            <a:chOff x="3285888" y="2707689"/>
            <a:chExt cx="11574352" cy="70953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5888" y="2707689"/>
              <a:ext cx="11574352" cy="70953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96801" cy="7908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2840121" cy="1528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82" y="2010059"/>
            <a:ext cx="4521729" cy="5969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65332" y="2736464"/>
            <a:ext cx="11755050" cy="7206090"/>
            <a:chOff x="3265332" y="2736464"/>
            <a:chExt cx="11755050" cy="72060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5332" y="2736464"/>
              <a:ext cx="11755050" cy="72060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96801" cy="7908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1174" y="-243389"/>
            <a:ext cx="8432097" cy="7088443"/>
            <a:chOff x="-1401174" y="-243389"/>
            <a:chExt cx="8432097" cy="7088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401174" y="-243389"/>
              <a:ext cx="8432097" cy="7088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5033" y="496689"/>
            <a:ext cx="8281508" cy="5050135"/>
            <a:chOff x="-2345033" y="496689"/>
            <a:chExt cx="8281508" cy="5050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345033" y="496689"/>
              <a:ext cx="8281508" cy="5050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098" y="685546"/>
            <a:ext cx="2840121" cy="1528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82" y="2010059"/>
            <a:ext cx="4217992" cy="596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25727" y="2847275"/>
            <a:ext cx="11505693" cy="7053229"/>
            <a:chOff x="3325727" y="2847275"/>
            <a:chExt cx="11505693" cy="70532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5727" y="2847275"/>
              <a:ext cx="11505693" cy="70532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96801" cy="790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622" y="-1108747"/>
            <a:ext cx="18913149" cy="4782386"/>
            <a:chOff x="-275622" y="-1108747"/>
            <a:chExt cx="18913149" cy="4782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75622" y="-1108747"/>
              <a:ext cx="18913149" cy="47823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637" y="872539"/>
            <a:ext cx="2811496" cy="761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6967385"/>
            <a:ext cx="16761905" cy="9524"/>
            <a:chOff x="761905" y="6967385"/>
            <a:chExt cx="16761905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696738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9481" y="7341257"/>
            <a:ext cx="3779190" cy="1443585"/>
            <a:chOff x="5089481" y="7341257"/>
            <a:chExt cx="3779190" cy="144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0027" y="7864198"/>
              <a:ext cx="2388691" cy="10099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089481" y="7341257"/>
              <a:ext cx="3779190" cy="317366"/>
              <a:chOff x="5089481" y="7341257"/>
              <a:chExt cx="3779190" cy="3173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48529" y="7302587"/>
                <a:ext cx="2346012" cy="46507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50810" y="7302587"/>
                <a:ext cx="461985" cy="4640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1905" y="7360343"/>
            <a:ext cx="3779194" cy="1443585"/>
            <a:chOff x="761905" y="7360343"/>
            <a:chExt cx="3779194" cy="14435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456" y="7883284"/>
              <a:ext cx="1181484" cy="10099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61905" y="7360343"/>
              <a:ext cx="3779194" cy="328795"/>
              <a:chOff x="761905" y="7360343"/>
              <a:chExt cx="3779194" cy="3287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0958" y="7321672"/>
                <a:ext cx="1074525" cy="464046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3234" y="7321675"/>
                <a:ext cx="461985" cy="4640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17053" y="7360333"/>
            <a:ext cx="3779179" cy="1443595"/>
            <a:chOff x="9417053" y="7360333"/>
            <a:chExt cx="3779179" cy="14435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7589" y="7883284"/>
              <a:ext cx="2055369" cy="100993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417053" y="7360333"/>
              <a:ext cx="3779179" cy="317380"/>
              <a:chOff x="9417053" y="7360333"/>
              <a:chExt cx="3779179" cy="31738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76091" y="7321663"/>
                <a:ext cx="1074525" cy="46404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78382" y="7321677"/>
                <a:ext cx="461985" cy="4640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744625" y="7360333"/>
            <a:ext cx="3779226" cy="1137898"/>
            <a:chOff x="13744625" y="7360333"/>
            <a:chExt cx="3779226" cy="11378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15208" y="7883284"/>
              <a:ext cx="796714" cy="57154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744625" y="7360333"/>
              <a:ext cx="3779226" cy="328795"/>
              <a:chOff x="13744625" y="7360333"/>
              <a:chExt cx="3779226" cy="32879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203710" y="7321663"/>
                <a:ext cx="1245191" cy="464046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05954" y="7321677"/>
                <a:ext cx="461985" cy="464047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46598" y="1000188"/>
            <a:ext cx="3271362" cy="3928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588" y="833305"/>
            <a:ext cx="17008538" cy="8619104"/>
            <a:chOff x="638588" y="833305"/>
            <a:chExt cx="17008538" cy="86191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592175" y="5064068"/>
              <a:ext cx="8619104" cy="157577"/>
              <a:chOff x="-3592175" y="5064068"/>
              <a:chExt cx="8619104" cy="15757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3592175" y="5064068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58785" y="5064068"/>
              <a:ext cx="8619104" cy="157577"/>
              <a:chOff x="13258785" y="5064068"/>
              <a:chExt cx="8619104" cy="1575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3258785" y="5064068"/>
                <a:ext cx="8619104" cy="15757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89433" y="6552381"/>
            <a:ext cx="15906848" cy="57143"/>
            <a:chOff x="1189433" y="6552381"/>
            <a:chExt cx="15906848" cy="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9433" y="6599582"/>
              <a:ext cx="15906848" cy="9942"/>
              <a:chOff x="1189433" y="6599582"/>
              <a:chExt cx="15906848" cy="994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9433" y="6599582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33" y="6552381"/>
              <a:ext cx="952381" cy="57143"/>
              <a:chOff x="1189433" y="6552381"/>
              <a:chExt cx="952381" cy="571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433" y="6552381"/>
                <a:ext cx="952381" cy="57143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449" y="-28662"/>
            <a:ext cx="10149754" cy="30237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069" y="8817050"/>
            <a:ext cx="6177451" cy="7488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9351" y="3280730"/>
            <a:ext cx="5285978" cy="9770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3996" y="3280730"/>
            <a:ext cx="448358" cy="9770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0311" y="4315225"/>
            <a:ext cx="5285978" cy="9770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953" y="4315221"/>
            <a:ext cx="448358" cy="9770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0311" y="5314015"/>
            <a:ext cx="5285978" cy="9770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4953" y="5314011"/>
            <a:ext cx="448358" cy="977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5140" y="-3654690"/>
            <a:ext cx="8983795" cy="20022892"/>
            <a:chOff x="5015140" y="-3654690"/>
            <a:chExt cx="8983795" cy="200228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015140" y="-3654690"/>
              <a:ext cx="8983795" cy="200228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050" y="123720"/>
            <a:ext cx="9807017" cy="4754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065" y="833305"/>
            <a:ext cx="17008538" cy="8619104"/>
            <a:chOff x="629065" y="833305"/>
            <a:chExt cx="17008538" cy="86191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01699" y="5064068"/>
              <a:ext cx="8619104" cy="157577"/>
              <a:chOff x="-3601699" y="5064068"/>
              <a:chExt cx="8619104" cy="15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-3601699" y="5064068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49261" y="5064068"/>
              <a:ext cx="8619104" cy="157577"/>
              <a:chOff x="13249261" y="5064068"/>
              <a:chExt cx="8619104" cy="15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249261" y="5064068"/>
                <a:ext cx="8619104" cy="15757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89433" y="7920707"/>
            <a:ext cx="15906848" cy="57143"/>
            <a:chOff x="1189433" y="7920707"/>
            <a:chExt cx="15906848" cy="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89433" y="7920707"/>
              <a:ext cx="2857143" cy="57143"/>
              <a:chOff x="1189433" y="7920707"/>
              <a:chExt cx="2857143" cy="57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9433" y="7920707"/>
                <a:ext cx="2857143" cy="5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89433" y="7965437"/>
              <a:ext cx="15906848" cy="9942"/>
              <a:chOff x="1189433" y="7965437"/>
              <a:chExt cx="15906848" cy="994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9433" y="7965437"/>
                <a:ext cx="15906848" cy="994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89433" y="8130229"/>
            <a:ext cx="2801808" cy="1428881"/>
            <a:chOff x="1189433" y="8130229"/>
            <a:chExt cx="2801808" cy="14288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1690" y="7957871"/>
              <a:ext cx="2059097" cy="206828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714" y="8910291"/>
              <a:ext cx="1499839" cy="671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0243" y="282748"/>
            <a:ext cx="8359754" cy="7027628"/>
            <a:chOff x="10860243" y="282748"/>
            <a:chExt cx="8359754" cy="7027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0860243" y="282748"/>
              <a:ext cx="8359754" cy="7027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7883" y="1067372"/>
            <a:ext cx="10812695" cy="8677952"/>
            <a:chOff x="-1487883" y="1067372"/>
            <a:chExt cx="10812695" cy="8677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487883" y="1067372"/>
              <a:ext cx="10812695" cy="8677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761905"/>
            <a:ext cx="7408596" cy="2527281"/>
            <a:chOff x="761905" y="761905"/>
            <a:chExt cx="7408596" cy="2527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72" y="638099"/>
              <a:ext cx="3917228" cy="237295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382" y="2824173"/>
              <a:ext cx="1791730" cy="5969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72131" cy="7908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5687" y="2072163"/>
            <a:ext cx="6668784" cy="11608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53933" y="3853175"/>
            <a:ext cx="2655623" cy="4147654"/>
            <a:chOff x="7553933" y="3853175"/>
            <a:chExt cx="2655623" cy="41476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91268" y="3853175"/>
              <a:ext cx="2380952" cy="2380952"/>
              <a:chOff x="7691268" y="3853175"/>
              <a:chExt cx="2380952" cy="23809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91268" y="3853175"/>
                <a:ext cx="2380952" cy="23809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2439" y="6616953"/>
              <a:ext cx="1986002" cy="50284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5363" y="7217705"/>
              <a:ext cx="2664921" cy="885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12952" y="3853175"/>
            <a:ext cx="2655623" cy="4147654"/>
            <a:chOff x="11012952" y="3853175"/>
            <a:chExt cx="2655623" cy="414765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150260" y="3853175"/>
              <a:ext cx="2380952" cy="2380952"/>
              <a:chOff x="11150260" y="3853175"/>
              <a:chExt cx="2380952" cy="238095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50260" y="3853175"/>
                <a:ext cx="2380952" cy="238095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1430" y="6616953"/>
              <a:ext cx="2027068" cy="50284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84382" y="7217705"/>
              <a:ext cx="2694253" cy="8856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09252" y="3853175"/>
            <a:ext cx="2380952" cy="2380952"/>
            <a:chOff x="14609252" y="3853175"/>
            <a:chExt cx="2380952" cy="23809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09252" y="3853175"/>
              <a:ext cx="2380952" cy="23809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00382" y="6616953"/>
            <a:ext cx="2027068" cy="50284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43334" y="7217705"/>
            <a:ext cx="2752538" cy="11409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36938" y="4423863"/>
            <a:ext cx="1270565" cy="1239576"/>
            <a:chOff x="8236938" y="4423863"/>
            <a:chExt cx="1270565" cy="12395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36938" y="4423863"/>
              <a:ext cx="1270565" cy="12395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43756" y="4346670"/>
            <a:ext cx="1393961" cy="1393961"/>
            <a:chOff x="11643756" y="4346670"/>
            <a:chExt cx="1393961" cy="13939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43756" y="4346670"/>
              <a:ext cx="1393961" cy="13939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99728" y="4424602"/>
            <a:ext cx="1238095" cy="1238097"/>
            <a:chOff x="15199728" y="4424602"/>
            <a:chExt cx="1238095" cy="12380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99728" y="4424602"/>
              <a:ext cx="1238095" cy="1238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0243" y="282748"/>
            <a:ext cx="8359754" cy="7027628"/>
            <a:chOff x="10860243" y="282748"/>
            <a:chExt cx="8359754" cy="7027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0860243" y="282748"/>
              <a:ext cx="8359754" cy="7027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7883" y="1067372"/>
            <a:ext cx="10812695" cy="8677952"/>
            <a:chOff x="-1487883" y="1067372"/>
            <a:chExt cx="10812695" cy="8677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487883" y="1067372"/>
              <a:ext cx="10812695" cy="8677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1582" y="1978773"/>
            <a:ext cx="4104424" cy="944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1582" y="7290087"/>
            <a:ext cx="3824051" cy="9447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3963" y="2692801"/>
            <a:ext cx="10417111" cy="14742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10478" y="905354"/>
            <a:ext cx="855875" cy="7908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51582" y="4729849"/>
            <a:ext cx="4035245" cy="9447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629" y="3282324"/>
            <a:ext cx="3051110" cy="7144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4797" y="866498"/>
            <a:ext cx="5141268" cy="23729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7834" y="1539607"/>
            <a:ext cx="2285714" cy="76190"/>
            <a:chOff x="2637834" y="1539607"/>
            <a:chExt cx="2285714" cy="76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7834" y="1539607"/>
              <a:ext cx="2285714" cy="76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45868" y="5432687"/>
            <a:ext cx="10037920" cy="10628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45868" y="7991677"/>
            <a:ext cx="9407079" cy="10628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1680" y="3328588"/>
            <a:ext cx="1848089" cy="593640"/>
            <a:chOff x="11861680" y="3328588"/>
            <a:chExt cx="1848089" cy="5936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861680" y="3328588"/>
              <a:ext cx="1848089" cy="593640"/>
              <a:chOff x="11861680" y="3328588"/>
              <a:chExt cx="1848089" cy="5936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61680" y="3328588"/>
                <a:ext cx="1848089" cy="59364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349" y="3404598"/>
              <a:ext cx="1163433" cy="446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4517" y="3328588"/>
            <a:ext cx="1848089" cy="593640"/>
            <a:chOff x="4404517" y="3328588"/>
            <a:chExt cx="1848089" cy="5936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404517" y="3328588"/>
              <a:ext cx="1848089" cy="593640"/>
              <a:chOff x="4404517" y="3328588"/>
              <a:chExt cx="1848089" cy="5936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4517" y="3328588"/>
                <a:ext cx="1848089" cy="59364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3168" y="3404598"/>
              <a:ext cx="1191218" cy="4465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52800" cy="7908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9761" y="7681513"/>
            <a:ext cx="4462411" cy="13232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26621" y="4198418"/>
            <a:ext cx="3664258" cy="3213243"/>
            <a:chOff x="3426621" y="4198418"/>
            <a:chExt cx="3664258" cy="32132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621" y="4198418"/>
              <a:ext cx="3664258" cy="3213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3344" y="4265085"/>
            <a:ext cx="3123810" cy="3123810"/>
            <a:chOff x="11233344" y="4265085"/>
            <a:chExt cx="3123810" cy="31238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33344" y="4265085"/>
              <a:ext cx="3123810" cy="31238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3046" y="7681513"/>
            <a:ext cx="4421695" cy="17114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098" y="685546"/>
            <a:ext cx="8271911" cy="14856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2382" y="2010058"/>
            <a:ext cx="2399204" cy="5969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924" y="1662852"/>
            <a:ext cx="14971594" cy="9293926"/>
            <a:chOff x="4244924" y="1662852"/>
            <a:chExt cx="14971594" cy="9293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924" y="1662852"/>
              <a:ext cx="14971594" cy="9293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588" y="832842"/>
            <a:ext cx="17008538" cy="8619104"/>
            <a:chOff x="638588" y="832842"/>
            <a:chExt cx="17008538" cy="86191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592175" y="5063605"/>
              <a:ext cx="8619104" cy="157577"/>
              <a:chOff x="-3592175" y="5063605"/>
              <a:chExt cx="8619104" cy="1575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3592175" y="5063605"/>
                <a:ext cx="8619104" cy="1575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58785" y="5063605"/>
              <a:ext cx="8619104" cy="157577"/>
              <a:chOff x="13258785" y="5063605"/>
              <a:chExt cx="8619104" cy="157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3258785" y="5063605"/>
                <a:ext cx="8619104" cy="15757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977" y="5491961"/>
            <a:ext cx="11384450" cy="50110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94476" y="8073087"/>
            <a:ext cx="2801805" cy="1378859"/>
            <a:chOff x="14294476" y="8073087"/>
            <a:chExt cx="2801805" cy="1378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6730" y="7900730"/>
              <a:ext cx="2059096" cy="20682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2758" y="8853148"/>
              <a:ext cx="1499839" cy="671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433" y="4593674"/>
            <a:ext cx="15906848" cy="57143"/>
            <a:chOff x="1189433" y="4593674"/>
            <a:chExt cx="15906848" cy="57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9433" y="4596145"/>
              <a:ext cx="15906848" cy="9942"/>
              <a:chOff x="1189433" y="4596145"/>
              <a:chExt cx="15906848" cy="99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433" y="4596145"/>
                <a:ext cx="15906848" cy="99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39335" y="4593674"/>
              <a:ext cx="2857143" cy="57143"/>
              <a:chOff x="5539335" y="4593674"/>
              <a:chExt cx="2857143" cy="571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39335" y="4593674"/>
                <a:ext cx="2857143" cy="571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34402" y="-2326614"/>
            <a:ext cx="12243723" cy="5473392"/>
            <a:chOff x="-2834402" y="-2326614"/>
            <a:chExt cx="12243723" cy="5473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60000">
              <a:off x="-2834402" y="-2326614"/>
              <a:ext cx="12243723" cy="5473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44235" y="-563016"/>
            <a:ext cx="5410412" cy="7439362"/>
            <a:chOff x="13244235" y="-563016"/>
            <a:chExt cx="5410412" cy="74393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4235" y="-563016"/>
              <a:ext cx="5410412" cy="7439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797" y="685546"/>
            <a:ext cx="6018636" cy="23729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382" y="2871621"/>
            <a:ext cx="5432595" cy="5969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0478" y="905354"/>
            <a:ext cx="848406" cy="7908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15070" y="5138095"/>
            <a:ext cx="8476190" cy="9524"/>
            <a:chOff x="3615070" y="5138095"/>
            <a:chExt cx="8476190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615070" y="5138095"/>
              <a:ext cx="8476190" cy="9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9752" y="1359171"/>
            <a:ext cx="5138729" cy="7404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55869" y="-134496"/>
            <a:ext cx="16811354" cy="122225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35217" y="5682869"/>
            <a:ext cx="2648546" cy="2871249"/>
            <a:chOff x="8935217" y="5682869"/>
            <a:chExt cx="2648546" cy="28712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5217" y="5682869"/>
              <a:ext cx="2648546" cy="28712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28240" y="5546207"/>
            <a:ext cx="2689133" cy="2660279"/>
            <a:chOff x="11728240" y="5546207"/>
            <a:chExt cx="2689133" cy="26602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28240" y="5546207"/>
              <a:ext cx="2689133" cy="26602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96216" y="5718404"/>
            <a:ext cx="2768168" cy="2472333"/>
            <a:chOff x="14496216" y="5718404"/>
            <a:chExt cx="2768168" cy="2472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96216" y="5718404"/>
              <a:ext cx="2768168" cy="2472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2450166" y="1800342"/>
            <a:ext cx="12848282" cy="9544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38574" y="-1353462"/>
            <a:ext cx="8147544" cy="8447294"/>
            <a:chOff x="10938574" y="-1353462"/>
            <a:chExt cx="8147544" cy="8447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560000">
              <a:off x="10938574" y="-1353462"/>
              <a:ext cx="8147544" cy="8447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2640" y="3869465"/>
            <a:ext cx="6944517" cy="6293881"/>
            <a:chOff x="-1172640" y="3869465"/>
            <a:chExt cx="6944517" cy="6293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1172640" y="3869465"/>
              <a:ext cx="6944517" cy="6293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9514286"/>
            <a:ext cx="16761905" cy="9524"/>
            <a:chOff x="761905" y="9514286"/>
            <a:chExt cx="16761905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9514286"/>
              <a:ext cx="16761905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761905"/>
            <a:ext cx="16761905" cy="9524"/>
            <a:chOff x="761905" y="761905"/>
            <a:chExt cx="16761905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991" y="8099201"/>
            <a:ext cx="9174056" cy="11761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0478" y="905354"/>
            <a:ext cx="859390" cy="7908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001" y="7576172"/>
            <a:ext cx="1259067" cy="5045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972" y="685546"/>
            <a:ext cx="8984209" cy="14856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382" y="2010058"/>
            <a:ext cx="2777886" cy="5965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1313" y="3894371"/>
            <a:ext cx="2543235" cy="2543235"/>
            <a:chOff x="10851313" y="3894371"/>
            <a:chExt cx="2543235" cy="25432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51313" y="3894371"/>
              <a:ext cx="2543235" cy="2543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4499" y="3991425"/>
            <a:ext cx="2048403" cy="2048403"/>
            <a:chOff x="1624499" y="3991425"/>
            <a:chExt cx="2048403" cy="20484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499" y="3991425"/>
              <a:ext cx="2048403" cy="2048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75501" y="3913419"/>
            <a:ext cx="2881143" cy="2623035"/>
            <a:chOff x="13775501" y="3913419"/>
            <a:chExt cx="2881143" cy="26230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5501" y="3913419"/>
              <a:ext cx="2881143" cy="2623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2815" y="3991425"/>
            <a:ext cx="2178400" cy="2605537"/>
            <a:chOff x="6682815" y="3991425"/>
            <a:chExt cx="2178400" cy="26055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2815" y="3991425"/>
              <a:ext cx="2178400" cy="26055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33726" y="3808245"/>
            <a:ext cx="2414764" cy="2414764"/>
            <a:chOff x="4033726" y="3808245"/>
            <a:chExt cx="2414764" cy="24147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3726" y="3808245"/>
              <a:ext cx="2414764" cy="24147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9577" y="4798956"/>
            <a:ext cx="990476" cy="990476"/>
            <a:chOff x="9509577" y="4798956"/>
            <a:chExt cx="990476" cy="9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9577" y="4798956"/>
              <a:ext cx="990476" cy="9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2021-07-09T16:51:03Z</dcterms:created>
  <dcterms:modified xsi:type="dcterms:W3CDTF">2021-07-09T16:51:03Z</dcterms:modified>
</cp:coreProperties>
</file>